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1BBF7-A240-4837-95B3-A50445A0D604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6A499-4BD3-4987-9546-A7C85B0D8E1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5597F-7EDD-4CD0-8125-3646D0B398C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392B46-52BC-46F7-A736-83AF8593DC4C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E381E8-811E-4889-8FAB-C6C81813613B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F46DE-F199-4FD8-A362-42EA70AFCEF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F9B40-6A56-4325-AAD9-D2E7AB330946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C8FF1-C6B7-43D8-86E4-BF25C7474829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F3BD2-6487-4421-8908-26916D8A3A73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F716A-EBE5-4C16-BB99-C0572B0730B1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074585-0BF8-4EEB-A515-10365492BA32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931E1C-9D55-44DE-9142-924DC50A6230}" type="slidenum">
              <a:rPr lang="es-ES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2857496"/>
            <a:ext cx="8429652" cy="1752600"/>
          </a:xfrm>
        </p:spPr>
        <p:txBody>
          <a:bodyPr/>
          <a:lstStyle/>
          <a:p>
            <a:r>
              <a:rPr lang="ru-RU" dirty="0" smtClean="0"/>
              <a:t>Критерии  оценивания составления </a:t>
            </a:r>
            <a:r>
              <a:rPr lang="ru-RU" dirty="0" smtClean="0"/>
              <a:t>презентации проекта «Это все – наше!»</a:t>
            </a:r>
            <a:endParaRPr lang="ru-RU" dirty="0"/>
          </a:p>
        </p:txBody>
      </p:sp>
      <p:sp>
        <p:nvSpPr>
          <p:cNvPr id="4" name="Прямоугольник 1"/>
          <p:cNvSpPr>
            <a:spLocks noGrp="1" noChangeArrowheads="1"/>
          </p:cNvSpPr>
          <p:nvPr>
            <p:ph type="ctrTitle"/>
          </p:nvPr>
        </p:nvSpPr>
        <p:spPr bwMode="auto">
          <a:xfrm>
            <a:off x="714348" y="0"/>
            <a:ext cx="8429652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Министерство  общего и профессионального образования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среднего профессионального образования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Свердловской области «Северный педагогический колледж</a:t>
            </a:r>
            <a:endParaRPr lang="ru-RU" sz="2000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0" y="627380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Серов</a:t>
            </a:r>
          </a:p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2015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715404" cy="714356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Требования к оформлению презентаций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1071546"/>
          <a:ext cx="7858180" cy="540164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52824"/>
                <a:gridCol w="4205356"/>
              </a:tblGrid>
              <a:tr h="61345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Оформление слайдов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45825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Стиль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Соблюдайте единый стиль оформления.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Избегайте стилей, которые будут отвлекать от самой презентации.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Вспомогательная информация (управляющие кнопки) не должны преобладать над основной информацией (текстом, иллюстрациями).</a:t>
                      </a:r>
                    </a:p>
                    <a:p>
                      <a:endParaRPr lang="ru-RU" sz="1300" dirty="0"/>
                    </a:p>
                  </a:txBody>
                  <a:tcPr/>
                </a:tc>
              </a:tr>
              <a:tr h="55147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Фон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Для фона предпочтительны холодные тона.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7560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Использование цвета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На одном слайде рекомендуется использовать не более трех цветов: один для фона, один для заголовка, один для текста.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Для фона и текста используйте контрастные цвета.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Обратите внимание на цвет гиперссылок (до и после использования).</a:t>
                      </a:r>
                    </a:p>
                    <a:p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7560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Анимационные эффекты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Используйте возможности компьютерной анимации для представления информации на слайде.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3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Не стоит злоупотреблять различными анимационными эффектами, они не должны отвлекать внимание от содержания информации на слайде.</a:t>
                      </a:r>
                    </a:p>
                    <a:p>
                      <a:endParaRPr lang="ru-RU" sz="13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428605"/>
          <a:ext cx="7858180" cy="60289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52824"/>
                <a:gridCol w="4205356"/>
              </a:tblGrid>
              <a:tr h="59778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Представление информации: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2178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Содержание информации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Используйте короткие слова и предложения.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Минимизируйте количество предлогов, наречий, прилагательных.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Заголовки должны привлекать внимание аудитории.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2178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Расположение информации на странице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Предпочтительно горизонтальное расположение информации.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Наиболее важная информация должна располагаться в центре экрана.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4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Если на слайде располагается картинка, надпись должна располагаться под ней.</a:t>
                      </a:r>
                    </a:p>
                  </a:txBody>
                  <a:tcPr/>
                </a:tc>
              </a:tr>
              <a:tr h="268799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Шрифты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заголовков – не менее 24.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информации не менее 18.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Шрифты без засечек легче читать с большого расстояния.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Нельзя смешивать разные типы шрифтов в одной презентации.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выделения информации следует использовать жирный шрифт, курсив или подчеркивание.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Нельзя злоупотреблять прописными буквами (они читаются хуже строчных).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643438" y="6500834"/>
            <a:ext cx="357190" cy="35716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142976" y="428605"/>
          <a:ext cx="7858180" cy="600079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52824"/>
                <a:gridCol w="4205356"/>
              </a:tblGrid>
              <a:tr h="619925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Представление информации: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1205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Способы выделения информации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Следует использовать: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</a:t>
                      </a: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амки; границы, заливку;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Штриховку, стрелки;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 Рисунки, диаграммы, схемы для иллюстрации наиболее важных фактов.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6492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Объем информации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6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 стоит заполнять один слайд слишком большим объемом информации: люди могут единовременно запомнить не более трех фактов, выводов, определений.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600" b="0" i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Наибольшая эффективность достигается тогда, когда ключевые пункты отображаются по одному на каждом отдельном слайде.</a:t>
                      </a:r>
                    </a:p>
                  </a:txBody>
                  <a:tcPr/>
                </a:tc>
              </a:tr>
              <a:tr h="190388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Виды слайдов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Для обеспечения разнообразия следует использовать разные виды слайдов: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 текстом;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 таблицами;</a:t>
                      </a:r>
                    </a:p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 диаграммами.</a:t>
                      </a: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285728"/>
          <a:ext cx="7858180" cy="621510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652824"/>
                <a:gridCol w="4205356"/>
              </a:tblGrid>
              <a:tr h="68863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Критерии оценивания презентаций (баллы)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9072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/>
                        <a:t>Параметры оценивания презентации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/>
                        <a:t>Выставляемая оценка (балл) за представленный проект (от 1 до 3</a:t>
                      </a:r>
                      <a:r>
                        <a:rPr lang="ru-RU" sz="1800" kern="1200" dirty="0" smtClean="0"/>
                        <a:t>)</a:t>
                      </a:r>
                      <a:endParaRPr lang="ru-RU" dirty="0"/>
                    </a:p>
                  </a:txBody>
                  <a:tcPr anchor="ctr"/>
                </a:tc>
              </a:tr>
              <a:tr h="536159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Связь презентации с проектом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2912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Содержание презентации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76134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Заключение презентации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3555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Подача материала проекта – презентации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56993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/>
                        <a:t>Графическая информация (иллюстрации, графики, таблицы, диаграммы и т.д.)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643438" y="6500834"/>
            <a:ext cx="357190" cy="357166"/>
          </a:xfrm>
          <a:prstGeom prst="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000100" y="285728"/>
          <a:ext cx="7858180" cy="6216732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652824"/>
                <a:gridCol w="4205356"/>
              </a:tblGrid>
              <a:tr h="536159">
                <a:tc grid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Критерии оценивания презентаций (баллы)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394229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 smtClean="0"/>
                        <a:t>Параметры оценивания презентации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/>
                        <a:t>Выставляемая оценка (балл) за представленный проект (от 1 до 3)</a:t>
                      </a:r>
                      <a:endParaRPr lang="ru-RU" b="1" dirty="0"/>
                    </a:p>
                  </a:txBody>
                  <a:tcPr anchor="ctr"/>
                </a:tc>
              </a:tr>
              <a:tr h="1498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Наличие импортированных объектов из существующих цифровых образовательных ресурсов и приложений </a:t>
                      </a:r>
                      <a:r>
                        <a:rPr lang="ru-RU" sz="1800" kern="1200" dirty="0" err="1" smtClean="0"/>
                        <a:t>Microsoft</a:t>
                      </a:r>
                      <a:r>
                        <a:rPr lang="ru-RU" sz="1800" kern="1200" dirty="0" smtClean="0"/>
                        <a:t> </a:t>
                      </a:r>
                      <a:r>
                        <a:rPr lang="ru-RU" sz="1800" kern="1200" dirty="0" err="1" smtClean="0"/>
                        <a:t>Office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7963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Графический дизайн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711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Техническая часть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617851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Эффективность применения презентации</a:t>
                      </a:r>
                      <a:r>
                        <a:rPr lang="ru-RU" sz="1800" kern="1200" baseline="0" dirty="0" smtClean="0"/>
                        <a:t> при защите проекта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90844">
                <a:tc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Итоговое количество баллов: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8072462" cy="785794"/>
          </a:xfrm>
        </p:spPr>
        <p:txBody>
          <a:bodyPr/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Определение уровня владения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ИКТ- компетентностью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28682" y="4786322"/>
            <a:ext cx="8015318" cy="2286016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каждую представленную презентацию заполняется данная таблица, где по каждому из критериев присваиваются баллы от 1 до 3, что соответствует определённым уровням развития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ИКТ - компетентности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балл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низкий уровень владения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ИКТ -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компетентностью,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 балла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это средний уровень и, наконец, 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 балла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высокий уровень владения </a:t>
            </a:r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ИКТ - компетентностью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71538" y="785794"/>
          <a:ext cx="7858180" cy="3693554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3652824"/>
                <a:gridCol w="4205356"/>
              </a:tblGrid>
              <a:tr h="139422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Количество набранных баллов за представленный проект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625" marR="47625" marT="47625" marB="47625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Уровни владения ИКТ - компетентностью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2489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От 27 баллов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kern="1200" dirty="0" smtClean="0"/>
                        <a:t>до 18 балла</a:t>
                      </a:r>
                      <a:endParaRPr lang="ru-RU" sz="18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Высокий уровень</a:t>
                      </a:r>
                      <a:endParaRPr lang="ru-RU" dirty="0"/>
                    </a:p>
                  </a:txBody>
                  <a:tcPr anchor="ctr"/>
                </a:tc>
              </a:tr>
              <a:tr h="679637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От 17 баллов </a:t>
                      </a:r>
                      <a:r>
                        <a:rPr lang="ru-RU" dirty="0" smtClean="0"/>
                        <a:t/>
                      </a:r>
                      <a:br>
                        <a:rPr lang="ru-RU" dirty="0" smtClean="0"/>
                      </a:br>
                      <a:r>
                        <a:rPr lang="ru-RU" sz="1800" kern="1200" dirty="0" smtClean="0"/>
                        <a:t>до 9 баллов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Средний уровень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370711"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От 7 баллов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/>
                        <a:t>Низкий уровень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9"/>
            <a:ext cx="8715404" cy="1643074"/>
          </a:xfrm>
        </p:spPr>
        <p:txBody>
          <a:bodyPr/>
          <a:lstStyle/>
          <a:p>
            <a:pPr algn="ctr">
              <a:buNone/>
            </a:pP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Желаем 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6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дачи!</a:t>
            </a:r>
            <a:endParaRPr lang="ru-RU" sz="6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429652" y="6643710"/>
            <a:ext cx="714348" cy="214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Download smalik pictures for free and share no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309834"/>
            <a:ext cx="4572032" cy="45481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ебования к презент. проект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Требования к презент. проект</Template>
  <TotalTime>64</TotalTime>
  <Words>560</Words>
  <Application>Microsoft Office PowerPoint</Application>
  <PresentationFormat>Экран (4:3)</PresentationFormat>
  <Paragraphs>80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Требования к презент. проект</vt:lpstr>
      <vt:lpstr>Министерство  общего и профессионального образования Свердловской области государственное бюджетное образовательное учреждение  среднего профессионального образования Свердловской области «Северный педагогический колледж</vt:lpstr>
      <vt:lpstr>Требования к оформлению презентаций </vt:lpstr>
      <vt:lpstr>Слайд 3</vt:lpstr>
      <vt:lpstr>Слайд 4</vt:lpstr>
      <vt:lpstr>Слайд 5</vt:lpstr>
      <vt:lpstr>Слайд 6</vt:lpstr>
      <vt:lpstr>Определение уровня владения ИКТ- компетентностью</vt:lpstr>
      <vt:lpstr>Слайд 8</vt:lpstr>
    </vt:vector>
  </TitlesOfParts>
  <Company>WolfishLair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 общего и профессионального образования Свердловской области государственное бюджетное образовательное учреждение  среднего профессионального образования Свердловской области «Северный педагогический колледж</dc:title>
  <dc:creator>comp</dc:creator>
  <cp:lastModifiedBy>comp</cp:lastModifiedBy>
  <cp:revision>7</cp:revision>
  <dcterms:created xsi:type="dcterms:W3CDTF">2015-04-16T17:24:15Z</dcterms:created>
  <dcterms:modified xsi:type="dcterms:W3CDTF">2015-04-16T18:29:03Z</dcterms:modified>
</cp:coreProperties>
</file>